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7" r:id="rId2"/>
    <p:sldId id="297" r:id="rId3"/>
    <p:sldId id="295" r:id="rId4"/>
    <p:sldId id="296" r:id="rId5"/>
    <p:sldId id="289" r:id="rId6"/>
    <p:sldId id="299" r:id="rId7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5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A8942D-1664-4699-92FD-78078E9C5ABA}" type="datetimeFigureOut">
              <a:rPr lang="es-CO" smtClean="0"/>
              <a:t>8/02/2024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086A16-4FF4-4AC5-8528-C92E751C1F9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439634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192144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859102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049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057779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284543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6B7BCBE-D2C4-4143-ECE7-D3124624A1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9F717F0-E3D0-2AB2-CAEC-46A9AE02AC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D217382-9B4D-92E6-376F-7868A02560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0A07D-21B9-49FD-94E5-477A8BFCEDE3}" type="datetimeFigureOut">
              <a:rPr lang="es-CO" smtClean="0"/>
              <a:t>8/02/2024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F9DCC96-159B-04F0-1F56-0024E24499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A98B9EB-FA09-7066-D808-D428C0F5AB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C3F4B-D13D-473C-B37E-8D9D35C8387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0858823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B5DB54-57BA-D0C2-1746-8CE0CCF1E8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6E45AD40-BB41-7B2A-EBF1-032CFF4C61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E2047A4-06AD-4FD1-8925-74B471A3F0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0A07D-21B9-49FD-94E5-477A8BFCEDE3}" type="datetimeFigureOut">
              <a:rPr lang="es-CO" smtClean="0"/>
              <a:t>8/02/2024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C66ECAA-1391-2548-1CB7-FE42D8C742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D59B73B-C65A-D8BB-3E05-B36678B736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C3F4B-D13D-473C-B37E-8D9D35C8387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0520249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E18F9D7-9793-5170-3AF3-A9A4434F909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664AD40D-2C73-E908-EB14-6E6C554B7E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1121E2B-F702-AC6E-2618-9248DCD606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0A07D-21B9-49FD-94E5-477A8BFCEDE3}" type="datetimeFigureOut">
              <a:rPr lang="es-CO" smtClean="0"/>
              <a:t>8/02/2024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98D0D6D-97D2-2F83-017E-51F07B9A6B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1EDF6CC-9884-4446-293A-1632E3F797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C3F4B-D13D-473C-B37E-8D9D35C8387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562679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7565934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8142592-2800-1BC3-94DD-94AFE8C777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E4C0717-1549-0379-52FA-67D4F6D37E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54F3551-F85A-1307-B4D8-ECE155183F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0A07D-21B9-49FD-94E5-477A8BFCEDE3}" type="datetimeFigureOut">
              <a:rPr lang="es-CO" smtClean="0"/>
              <a:t>8/02/2024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DDE3D5B-AF71-3F06-1459-0F2A58A759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EFCD809-93B0-712A-C6F2-423EB6E004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C3F4B-D13D-473C-B37E-8D9D35C8387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626556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5AEEDC6-CDF5-921B-1BA2-CF1D4BDE84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8CA5439-F739-AA4F-5E69-A63E69264C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DFCAB96-C490-A859-F70C-F845E0B593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0A07D-21B9-49FD-94E5-477A8BFCEDE3}" type="datetimeFigureOut">
              <a:rPr lang="es-CO" smtClean="0"/>
              <a:t>8/02/2024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E7EB929-FC3C-64D5-4600-2DE659B2EB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361F61D-6392-C577-664E-F3B7EF8E23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C3F4B-D13D-473C-B37E-8D9D35C8387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0853602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025AAF6-2862-56DE-9C6B-453E782194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D2386BB-8AC6-57CA-42DB-2AA15F4FD9A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5B8B97B-FDAD-F569-824C-C8559AE146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B4A75C5-41DF-2008-0995-3B062DC3CB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0A07D-21B9-49FD-94E5-477A8BFCEDE3}" type="datetimeFigureOut">
              <a:rPr lang="es-CO" smtClean="0"/>
              <a:t>8/02/2024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B2B10E2-6A20-67B9-D92D-BD1117030E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82A812E-DE34-0207-4B0C-A6F96FDAC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C3F4B-D13D-473C-B37E-8D9D35C8387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2440919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807CDC4-93C1-D0AF-C85A-4353495AA4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6A72944-23EE-4B67-33AF-9464D26A2D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FD05F9C-69BD-905C-5018-4FD18B3D5B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B4D090C3-8CD0-EE1F-0A2C-EA38A4C978F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F8F67DEB-9D2C-070C-C4AD-7B0EEF7F65F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189E507D-B240-89A9-B1A2-B99CD1ABEB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0A07D-21B9-49FD-94E5-477A8BFCEDE3}" type="datetimeFigureOut">
              <a:rPr lang="es-CO" smtClean="0"/>
              <a:t>8/02/2024</a:t>
            </a:fld>
            <a:endParaRPr lang="es-C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0A7B4141-87A7-A2EC-ECA7-0854BD738A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1FECA2B3-6299-AABC-80D5-4E275C5AE9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C3F4B-D13D-473C-B37E-8D9D35C8387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288190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E2C3D01-3DD0-23DF-50AC-07D2C05AE3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4F66F99D-A905-7D5C-ECA7-A8CB7DA8AD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0A07D-21B9-49FD-94E5-477A8BFCEDE3}" type="datetimeFigureOut">
              <a:rPr lang="es-CO" smtClean="0"/>
              <a:t>8/02/2024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98BE76F6-8682-7562-DD73-27D19F6023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942961E-475D-2648-E117-B17E313A77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C3F4B-D13D-473C-B37E-8D9D35C8387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901561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7079554-CB14-66FC-9F09-29C713334A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0A07D-21B9-49FD-94E5-477A8BFCEDE3}" type="datetimeFigureOut">
              <a:rPr lang="es-CO" smtClean="0"/>
              <a:t>8/02/2024</a:t>
            </a:fld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B5F8ACA3-76F1-6A03-8CCB-BC1CEC96DD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01ABEF8D-8E9F-8A50-517E-28F51C2D70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C3F4B-D13D-473C-B37E-8D9D35C8387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91650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69CB61-5471-B045-F62D-F14A9AA73C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6C21F08-3517-7B7D-C1C5-1B56C68A51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1DC9C67-B63A-3864-129F-E72CE85701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F315DCA-0F63-C470-397B-8D7FF231EE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0A07D-21B9-49FD-94E5-477A8BFCEDE3}" type="datetimeFigureOut">
              <a:rPr lang="es-CO" smtClean="0"/>
              <a:t>8/02/2024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B3F2063-F8FA-091B-FA07-9CDA7272D1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6EBF15D-DC81-3C52-58BD-10EF3568C7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C3F4B-D13D-473C-B37E-8D9D35C8387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746639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D968E85-1A1D-F794-4A7E-C3EB7E25A6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40B0DD24-8499-AC63-04AD-B746F7E959F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180DB4FB-38AC-7821-5236-9C8D59EDEC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49A6CCD-54A1-BF86-027A-0896B8ADB0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0A07D-21B9-49FD-94E5-477A8BFCEDE3}" type="datetimeFigureOut">
              <a:rPr lang="es-CO" smtClean="0"/>
              <a:t>8/02/2024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B0CFCF8-B0D3-B442-A609-87A28603F0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C148728-DDA0-5771-C148-EDCD0B714E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C3F4B-D13D-473C-B37E-8D9D35C8387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533715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7E286254-2D8A-8E88-CF1A-B4A1A0CA44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25E97C4-63D7-1BE7-4000-7C91745157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F246C78-D6E0-31B3-01B6-C9594EE068D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70A07D-21B9-49FD-94E5-477A8BFCEDE3}" type="datetimeFigureOut">
              <a:rPr lang="es-CO" smtClean="0"/>
              <a:t>8/02/2024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26F28FC-1D28-D340-328F-9540F985A7A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2C54E30-351A-0710-16A4-DB0AC024F0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BC3F4B-D13D-473C-B37E-8D9D35C8387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064072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4.jpe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4.jpe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4.jpe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.png"/><Relationship Id="rId5" Type="http://schemas.openxmlformats.org/officeDocument/2006/relationships/image" Target="../media/image6.png"/><Relationship Id="rId10" Type="http://schemas.openxmlformats.org/officeDocument/2006/relationships/image" Target="../media/image18.png"/><Relationship Id="rId4" Type="http://schemas.openxmlformats.org/officeDocument/2006/relationships/image" Target="../media/image5.png"/><Relationship Id="rId9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mailto:catalina.barragan@pi.edu.co" TargetMode="External"/><Relationship Id="rId3" Type="http://schemas.openxmlformats.org/officeDocument/2006/relationships/image" Target="../media/image4.jpeg"/><Relationship Id="rId7" Type="http://schemas.openxmlformats.org/officeDocument/2006/relationships/hyperlink" Target="mailto:juan.perez.plazas@pi.edu.co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hyperlink" Target="mailto:nelcy.tovar@pi.edu.co" TargetMode="External"/><Relationship Id="rId5" Type="http://schemas.openxmlformats.org/officeDocument/2006/relationships/image" Target="../media/image6.png"/><Relationship Id="rId10" Type="http://schemas.openxmlformats.org/officeDocument/2006/relationships/hyperlink" Target="mailto:yulianah.conde@pi.edu.co" TargetMode="External"/><Relationship Id="rId4" Type="http://schemas.openxmlformats.org/officeDocument/2006/relationships/image" Target="../media/image5.png"/><Relationship Id="rId9" Type="http://schemas.openxmlformats.org/officeDocument/2006/relationships/hyperlink" Target="mailto:angie.villalobos.ulloa@pi.edu.co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n 21" descr="Imagen que contiene exterior, grande, verde, azul&#10;&#10;Descripción generada automáticamente">
            <a:extLst>
              <a:ext uri="{FF2B5EF4-FFF2-40B4-BE49-F238E27FC236}">
                <a16:creationId xmlns:a16="http://schemas.microsoft.com/office/drawing/2014/main" id="{372ECA1E-6F28-4B1B-8C7D-478EBC10D6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750" y="-2336"/>
            <a:ext cx="12203500" cy="6862672"/>
          </a:xfrm>
          <a:prstGeom prst="rect">
            <a:avLst/>
          </a:prstGeom>
        </p:spPr>
      </p:pic>
      <p:pic>
        <p:nvPicPr>
          <p:cNvPr id="22" name="Imagen 22" descr="Interfaz de usuario gráfica&#10;&#10;Descripción generada automáticamente">
            <a:extLst>
              <a:ext uri="{FF2B5EF4-FFF2-40B4-BE49-F238E27FC236}">
                <a16:creationId xmlns:a16="http://schemas.microsoft.com/office/drawing/2014/main" id="{3528B1C2-3CE8-41F3-A610-0D41C7CD27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702" y="466619"/>
            <a:ext cx="2585050" cy="950197"/>
          </a:xfrm>
          <a:prstGeom prst="rect">
            <a:avLst/>
          </a:prstGeom>
        </p:spPr>
      </p:pic>
      <p:sp>
        <p:nvSpPr>
          <p:cNvPr id="24" name="CuadroTexto 23">
            <a:extLst>
              <a:ext uri="{FF2B5EF4-FFF2-40B4-BE49-F238E27FC236}">
                <a16:creationId xmlns:a16="http://schemas.microsoft.com/office/drawing/2014/main" id="{EB921BB9-F414-4028-913E-68B0C6E2862E}"/>
              </a:ext>
            </a:extLst>
          </p:cNvPr>
          <p:cNvSpPr txBox="1"/>
          <p:nvPr/>
        </p:nvSpPr>
        <p:spPr>
          <a:xfrm>
            <a:off x="468702" y="2525026"/>
            <a:ext cx="6749143" cy="181588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s-ES" sz="5400" dirty="0">
                <a:solidFill>
                  <a:schemeClr val="bg1"/>
                </a:solidFill>
                <a:latin typeface="Branding Black"/>
                <a:ea typeface="+mj-ea"/>
                <a:cs typeface="+mj-cs"/>
              </a:rPr>
              <a:t>MENTORIA</a:t>
            </a:r>
            <a:br>
              <a:rPr lang="es-ES" sz="5400" dirty="0">
                <a:solidFill>
                  <a:schemeClr val="bg1"/>
                </a:solidFill>
                <a:latin typeface="Branding Black"/>
                <a:ea typeface="+mj-ea"/>
                <a:cs typeface="+mj-cs"/>
              </a:rPr>
            </a:br>
            <a:r>
              <a:rPr lang="es-ES" sz="3600" dirty="0">
                <a:solidFill>
                  <a:schemeClr val="bg1"/>
                </a:solidFill>
                <a:latin typeface="Branding Black"/>
                <a:ea typeface="+mj-ea"/>
                <a:cs typeface="+mj-cs"/>
              </a:rPr>
              <a:t>VICERRECTORIA ESTUDIANTES </a:t>
            </a:r>
          </a:p>
          <a:p>
            <a:pPr algn="ctr"/>
            <a:endParaRPr lang="es-ES" dirty="0"/>
          </a:p>
        </p:txBody>
      </p:sp>
      <p:pic>
        <p:nvPicPr>
          <p:cNvPr id="25" name="Imagen 25">
            <a:extLst>
              <a:ext uri="{FF2B5EF4-FFF2-40B4-BE49-F238E27FC236}">
                <a16:creationId xmlns:a16="http://schemas.microsoft.com/office/drawing/2014/main" id="{CD9E5771-E242-47BD-BC70-ED3423A791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90777" y="4187914"/>
            <a:ext cx="3390180" cy="135566"/>
          </a:xfrm>
          <a:prstGeom prst="rect">
            <a:avLst/>
          </a:prstGeom>
        </p:spPr>
      </p:pic>
      <p:sp>
        <p:nvSpPr>
          <p:cNvPr id="26" name="CuadroTexto 25">
            <a:extLst>
              <a:ext uri="{FF2B5EF4-FFF2-40B4-BE49-F238E27FC236}">
                <a16:creationId xmlns:a16="http://schemas.microsoft.com/office/drawing/2014/main" id="{F3AF1E5B-E0C5-4BF1-871D-AEC8EADBE730}"/>
              </a:ext>
            </a:extLst>
          </p:cNvPr>
          <p:cNvSpPr txBox="1"/>
          <p:nvPr/>
        </p:nvSpPr>
        <p:spPr>
          <a:xfrm>
            <a:off x="3053752" y="4342045"/>
            <a:ext cx="1032020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sz="2400" dirty="0">
                <a:solidFill>
                  <a:schemeClr val="bg1"/>
                </a:solidFill>
                <a:latin typeface="Branding Light"/>
              </a:rPr>
              <a:t>  2024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9">
            <a:extLst>
              <a:ext uri="{FF2B5EF4-FFF2-40B4-BE49-F238E27FC236}">
                <a16:creationId xmlns:a16="http://schemas.microsoft.com/office/drawing/2014/main" id="{8FD87859-920E-4169-9475-ECC953AFD81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/>
          <a:srcRect b="19"/>
          <a:stretch/>
        </p:blipFill>
        <p:spPr>
          <a:xfrm>
            <a:off x="77080" y="1282"/>
            <a:ext cx="12191980" cy="6856718"/>
          </a:xfrm>
          <a:prstGeom prst="rect">
            <a:avLst/>
          </a:prstGeom>
        </p:spPr>
      </p:pic>
      <p:pic>
        <p:nvPicPr>
          <p:cNvPr id="10" name="Imagen 10" descr="Logotipo&#10;&#10;Descripción generada automáticamente">
            <a:extLst>
              <a:ext uri="{FF2B5EF4-FFF2-40B4-BE49-F238E27FC236}">
                <a16:creationId xmlns:a16="http://schemas.microsoft.com/office/drawing/2014/main" id="{ACF1DD97-ACE4-40C0-859E-70BA993FA5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1155" y="512074"/>
            <a:ext cx="2426899" cy="729892"/>
          </a:xfrm>
          <a:prstGeom prst="rect">
            <a:avLst/>
          </a:prstGeom>
        </p:spPr>
      </p:pic>
      <p:pic>
        <p:nvPicPr>
          <p:cNvPr id="12" name="Imagen 12">
            <a:extLst>
              <a:ext uri="{FF2B5EF4-FFF2-40B4-BE49-F238E27FC236}">
                <a16:creationId xmlns:a16="http://schemas.microsoft.com/office/drawing/2014/main" id="{39F1A41F-C1FA-46BC-A738-769D0C65CAC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01470" y="1010533"/>
            <a:ext cx="2743200" cy="39119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C44CF43F-E57C-1362-0443-93223F44053A}"/>
              </a:ext>
            </a:extLst>
          </p:cNvPr>
          <p:cNvSpPr txBox="1"/>
          <p:nvPr/>
        </p:nvSpPr>
        <p:spPr>
          <a:xfrm>
            <a:off x="3685302" y="449487"/>
            <a:ext cx="475351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2400" b="1" dirty="0"/>
              <a:t>MENTORES ESTUDIANTES NUEVOS</a:t>
            </a:r>
          </a:p>
          <a:p>
            <a:endParaRPr lang="es-CO" sz="2400" b="1" dirty="0"/>
          </a:p>
          <a:p>
            <a:endParaRPr lang="es-CO" sz="2400" dirty="0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380741AC-1F33-D4AA-E63E-F5FFD7C76D7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7939" y="1395493"/>
            <a:ext cx="2738277" cy="2726397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928C291C-01A9-75C7-4893-C15CEEFB7AC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312761" y="1377673"/>
            <a:ext cx="2726397" cy="2744217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5FD1F07C-41DD-13AE-35A7-C91A5E7BC02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91435" y="1395493"/>
            <a:ext cx="2726397" cy="2726397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37E3992A-D3E8-D1A8-6841-36F32161A1F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578360" y="1436981"/>
            <a:ext cx="2732338" cy="2744217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D82D7040-59D1-29F9-9DC0-C4A2A36B7ED8}"/>
              </a:ext>
            </a:extLst>
          </p:cNvPr>
          <p:cNvSpPr txBox="1"/>
          <p:nvPr/>
        </p:nvSpPr>
        <p:spPr>
          <a:xfrm>
            <a:off x="1275217" y="4232573"/>
            <a:ext cx="16440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>
                <a:highlight>
                  <a:srgbClr val="00FFFF"/>
                </a:highlight>
              </a:rPr>
              <a:t>SEDE SUR  </a:t>
            </a:r>
            <a:r>
              <a:rPr lang="es-MX" b="1" dirty="0"/>
              <a:t>ENFERMERIA  SALUD</a:t>
            </a:r>
            <a:br>
              <a:rPr lang="es-MX" b="1" dirty="0"/>
            </a:br>
            <a:r>
              <a:rPr lang="es-MX" b="1" dirty="0"/>
              <a:t>INGLES</a:t>
            </a:r>
            <a:endParaRPr lang="es-CO" b="1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D806BA28-438C-A87A-3765-725B58B0C3BE}"/>
              </a:ext>
            </a:extLst>
          </p:cNvPr>
          <p:cNvSpPr txBox="1"/>
          <p:nvPr/>
        </p:nvSpPr>
        <p:spPr>
          <a:xfrm>
            <a:off x="3911087" y="4245361"/>
            <a:ext cx="20668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>
                <a:highlight>
                  <a:srgbClr val="00FFFF"/>
                </a:highlight>
              </a:rPr>
              <a:t>SEDE SUR </a:t>
            </a:r>
            <a:br>
              <a:rPr lang="es-MX" b="1" dirty="0"/>
            </a:br>
            <a:r>
              <a:rPr lang="es-MX" b="1" dirty="0"/>
              <a:t>HOSPITALIDAD</a:t>
            </a:r>
            <a:br>
              <a:rPr lang="es-MX" b="1" dirty="0"/>
            </a:br>
            <a:r>
              <a:rPr lang="es-MX" b="1" dirty="0"/>
              <a:t> EMPRENDIMIENTO</a:t>
            </a:r>
            <a:br>
              <a:rPr lang="es-MX" b="1" dirty="0"/>
            </a:br>
            <a:r>
              <a:rPr lang="es-MX" b="1" dirty="0"/>
              <a:t>INGENIERIA</a:t>
            </a:r>
            <a:endParaRPr lang="es-CO" b="1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3532B543-C32E-57B9-6A1B-EC1EC6D46205}"/>
              </a:ext>
            </a:extLst>
          </p:cNvPr>
          <p:cNvSpPr txBox="1"/>
          <p:nvPr/>
        </p:nvSpPr>
        <p:spPr>
          <a:xfrm>
            <a:off x="6821191" y="4245361"/>
            <a:ext cx="206688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>
                <a:highlight>
                  <a:srgbClr val="00FFFF"/>
                </a:highlight>
              </a:rPr>
              <a:t>SEDE 80 </a:t>
            </a:r>
            <a:br>
              <a:rPr lang="es-MX" b="1" dirty="0"/>
            </a:br>
            <a:r>
              <a:rPr lang="es-MX" b="1" dirty="0"/>
              <a:t>HOSPITALIDAD</a:t>
            </a:r>
            <a:br>
              <a:rPr lang="es-MX" b="1" dirty="0"/>
            </a:br>
            <a:r>
              <a:rPr lang="es-MX" b="1" dirty="0"/>
              <a:t>EMPRENDIMIENTO</a:t>
            </a:r>
            <a:br>
              <a:rPr lang="es-MX" b="1" dirty="0"/>
            </a:br>
            <a:r>
              <a:rPr lang="es-MX" b="1" dirty="0"/>
              <a:t>INGENIERIA</a:t>
            </a:r>
            <a:br>
              <a:rPr lang="es-MX" b="1" dirty="0"/>
            </a:br>
            <a:r>
              <a:rPr lang="es-MX" b="1" dirty="0"/>
              <a:t>INGLES</a:t>
            </a:r>
            <a:br>
              <a:rPr lang="es-MX" b="1" dirty="0"/>
            </a:br>
            <a:r>
              <a:rPr lang="es-MX" b="1" dirty="0"/>
              <a:t>SALUD</a:t>
            </a:r>
            <a:br>
              <a:rPr lang="es-MX" b="1" dirty="0"/>
            </a:br>
            <a:r>
              <a:rPr lang="es-MX" b="1" dirty="0"/>
              <a:t>ENFERMERIA</a:t>
            </a:r>
            <a:br>
              <a:rPr lang="es-MX" b="1" dirty="0"/>
            </a:br>
            <a:endParaRPr lang="es-CO" b="1" dirty="0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A9AF7ACF-F012-601A-328E-04F36B613112}"/>
              </a:ext>
            </a:extLst>
          </p:cNvPr>
          <p:cNvSpPr txBox="1"/>
          <p:nvPr/>
        </p:nvSpPr>
        <p:spPr>
          <a:xfrm>
            <a:off x="9642517" y="4185863"/>
            <a:ext cx="206688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>
                <a:highlight>
                  <a:srgbClr val="00FFFF"/>
                </a:highlight>
              </a:rPr>
              <a:t>SEDE NORTE</a:t>
            </a:r>
            <a:br>
              <a:rPr lang="es-MX" b="1" dirty="0"/>
            </a:br>
            <a:r>
              <a:rPr lang="es-MX" b="1" dirty="0"/>
              <a:t>HOSPITALIDAD</a:t>
            </a:r>
            <a:br>
              <a:rPr lang="es-MX" b="1" dirty="0"/>
            </a:br>
            <a:r>
              <a:rPr lang="es-MX" b="1" dirty="0"/>
              <a:t>EMPRENDIMIENTO</a:t>
            </a:r>
            <a:br>
              <a:rPr lang="es-MX" b="1" dirty="0"/>
            </a:br>
            <a:r>
              <a:rPr lang="es-MX" b="1" dirty="0"/>
              <a:t>INGENIERIA</a:t>
            </a:r>
            <a:br>
              <a:rPr lang="es-MX" b="1" dirty="0"/>
            </a:br>
            <a:r>
              <a:rPr lang="es-MX" b="1" dirty="0"/>
              <a:t>INGLES</a:t>
            </a:r>
            <a:br>
              <a:rPr lang="es-MX" b="1" dirty="0"/>
            </a:br>
            <a:r>
              <a:rPr lang="es-MX" b="1" dirty="0"/>
              <a:t>SALUD</a:t>
            </a:r>
            <a:br>
              <a:rPr lang="es-MX" b="1" dirty="0"/>
            </a:br>
            <a:r>
              <a:rPr lang="es-MX" b="1" dirty="0"/>
              <a:t>ENFERMERIA</a:t>
            </a:r>
            <a:br>
              <a:rPr lang="es-MX" b="1" dirty="0"/>
            </a:br>
            <a:endParaRPr lang="es-CO" b="1" dirty="0"/>
          </a:p>
        </p:txBody>
      </p:sp>
    </p:spTree>
    <p:extLst>
      <p:ext uri="{BB962C8B-B14F-4D97-AF65-F5344CB8AC3E}">
        <p14:creationId xmlns:p14="http://schemas.microsoft.com/office/powerpoint/2010/main" val="3973929980"/>
      </p:ext>
    </p:extLst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9">
            <a:extLst>
              <a:ext uri="{FF2B5EF4-FFF2-40B4-BE49-F238E27FC236}">
                <a16:creationId xmlns:a16="http://schemas.microsoft.com/office/drawing/2014/main" id="{8FD87859-920E-4169-9475-ECC953AFD81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/>
          <a:srcRect b="19"/>
          <a:stretch/>
        </p:blipFill>
        <p:spPr>
          <a:xfrm>
            <a:off x="0" y="22685"/>
            <a:ext cx="12191980" cy="6856718"/>
          </a:xfrm>
          <a:prstGeom prst="rect">
            <a:avLst/>
          </a:prstGeom>
        </p:spPr>
      </p:pic>
      <p:pic>
        <p:nvPicPr>
          <p:cNvPr id="10" name="Imagen 10" descr="Logotipo&#10;&#10;Descripción generada automáticamente">
            <a:extLst>
              <a:ext uri="{FF2B5EF4-FFF2-40B4-BE49-F238E27FC236}">
                <a16:creationId xmlns:a16="http://schemas.microsoft.com/office/drawing/2014/main" id="{ACF1DD97-ACE4-40C0-859E-70BA993FA5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1155" y="512074"/>
            <a:ext cx="2426899" cy="729892"/>
          </a:xfrm>
          <a:prstGeom prst="rect">
            <a:avLst/>
          </a:prstGeom>
        </p:spPr>
      </p:pic>
      <p:pic>
        <p:nvPicPr>
          <p:cNvPr id="12" name="Imagen 12">
            <a:extLst>
              <a:ext uri="{FF2B5EF4-FFF2-40B4-BE49-F238E27FC236}">
                <a16:creationId xmlns:a16="http://schemas.microsoft.com/office/drawing/2014/main" id="{39F1A41F-C1FA-46BC-A738-769D0C65CAC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01470" y="1010533"/>
            <a:ext cx="2743200" cy="39119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C44CF43F-E57C-1362-0443-93223F44053A}"/>
              </a:ext>
            </a:extLst>
          </p:cNvPr>
          <p:cNvSpPr txBox="1"/>
          <p:nvPr/>
        </p:nvSpPr>
        <p:spPr>
          <a:xfrm>
            <a:off x="3860625" y="587987"/>
            <a:ext cx="628538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2400" b="1" dirty="0"/>
              <a:t>MENTORES SEDE 80  ESTUDIANTES ANTIGUOS</a:t>
            </a:r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id="{16765849-9588-C968-EAAE-7E1365C4780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5477" y="1575880"/>
            <a:ext cx="2350668" cy="2366032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A5DE1967-6951-3D50-6DB0-18A0922E723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19761" y="1486800"/>
            <a:ext cx="2455112" cy="2455112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CEEE3F3B-677D-E882-F34D-A37A5356ACC1}"/>
              </a:ext>
            </a:extLst>
          </p:cNvPr>
          <p:cNvSpPr txBox="1"/>
          <p:nvPr/>
        </p:nvSpPr>
        <p:spPr>
          <a:xfrm>
            <a:off x="751434" y="4081653"/>
            <a:ext cx="1644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/>
              <a:t>ENFERMERIA</a:t>
            </a:r>
            <a:endParaRPr lang="es-CO" b="1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D4042D99-A67F-1A0C-188A-2977CDA1D65D}"/>
              </a:ext>
            </a:extLst>
          </p:cNvPr>
          <p:cNvSpPr txBox="1"/>
          <p:nvPr/>
        </p:nvSpPr>
        <p:spPr>
          <a:xfrm>
            <a:off x="3318561" y="4081653"/>
            <a:ext cx="16440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/>
              <a:t>ENFERMERIA  SALUD</a:t>
            </a:r>
            <a:endParaRPr lang="es-CO" b="1" dirty="0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40249656-D763-6AFE-0310-7E3EBD4B0E84}"/>
              </a:ext>
            </a:extLst>
          </p:cNvPr>
          <p:cNvSpPr txBox="1"/>
          <p:nvPr/>
        </p:nvSpPr>
        <p:spPr>
          <a:xfrm>
            <a:off x="6173070" y="4132844"/>
            <a:ext cx="188785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SULAY BAEZ</a:t>
            </a:r>
          </a:p>
          <a:p>
            <a:pPr algn="ctr"/>
            <a:r>
              <a:rPr lang="es-MX" b="1" dirty="0"/>
              <a:t>HOSPITALIDAD</a:t>
            </a:r>
            <a:br>
              <a:rPr lang="es-MX" b="1" dirty="0"/>
            </a:br>
            <a:endParaRPr lang="es-CO" dirty="0"/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4E5C8A84-AC35-BF4E-F393-783436D5E227}"/>
              </a:ext>
            </a:extLst>
          </p:cNvPr>
          <p:cNvSpPr txBox="1"/>
          <p:nvPr/>
        </p:nvSpPr>
        <p:spPr>
          <a:xfrm>
            <a:off x="8991068" y="4068935"/>
            <a:ext cx="203076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b="1" dirty="0">
                <a:solidFill>
                  <a:srgbClr val="00B0F0"/>
                </a:solidFill>
              </a:rPr>
              <a:t>NANCY SOTO</a:t>
            </a:r>
          </a:p>
          <a:p>
            <a:r>
              <a:rPr lang="es-MX" b="1" dirty="0"/>
              <a:t>EMPRENDIMIENTO</a:t>
            </a:r>
            <a:br>
              <a:rPr lang="es-MX" b="1" dirty="0"/>
            </a:br>
            <a:r>
              <a:rPr lang="es-MX" b="1" dirty="0"/>
              <a:t>INGENIERIA</a:t>
            </a:r>
            <a:br>
              <a:rPr lang="es-MX" b="1" dirty="0"/>
            </a:br>
            <a:r>
              <a:rPr lang="es-MX" b="1" dirty="0"/>
              <a:t>INGLES</a:t>
            </a:r>
            <a:endParaRPr lang="es-CO" dirty="0"/>
          </a:p>
        </p:txBody>
      </p:sp>
      <p:pic>
        <p:nvPicPr>
          <p:cNvPr id="21" name="Imagen 20">
            <a:extLst>
              <a:ext uri="{FF2B5EF4-FFF2-40B4-BE49-F238E27FC236}">
                <a16:creationId xmlns:a16="http://schemas.microsoft.com/office/drawing/2014/main" id="{64624E2A-14DD-4468-D5FB-459AAB7680C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995926" y="1569236"/>
            <a:ext cx="2338378" cy="2310306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6FFE864D-9008-D273-2296-DBA550B263B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847822" y="1569458"/>
            <a:ext cx="2317258" cy="2310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9695539"/>
      </p:ext>
    </p:extLst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9">
            <a:extLst>
              <a:ext uri="{FF2B5EF4-FFF2-40B4-BE49-F238E27FC236}">
                <a16:creationId xmlns:a16="http://schemas.microsoft.com/office/drawing/2014/main" id="{8FD87859-920E-4169-9475-ECC953AFD81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/>
          <a:srcRect b="19"/>
          <a:stretch/>
        </p:blipFill>
        <p:spPr>
          <a:xfrm>
            <a:off x="181155" y="0"/>
            <a:ext cx="12191980" cy="6856718"/>
          </a:xfrm>
          <a:prstGeom prst="rect">
            <a:avLst/>
          </a:prstGeom>
        </p:spPr>
      </p:pic>
      <p:pic>
        <p:nvPicPr>
          <p:cNvPr id="10" name="Imagen 10" descr="Logotipo&#10;&#10;Descripción generada automáticamente">
            <a:extLst>
              <a:ext uri="{FF2B5EF4-FFF2-40B4-BE49-F238E27FC236}">
                <a16:creationId xmlns:a16="http://schemas.microsoft.com/office/drawing/2014/main" id="{ACF1DD97-ACE4-40C0-859E-70BA993FA5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1155" y="512074"/>
            <a:ext cx="2426899" cy="729892"/>
          </a:xfrm>
          <a:prstGeom prst="rect">
            <a:avLst/>
          </a:prstGeom>
        </p:spPr>
      </p:pic>
      <p:pic>
        <p:nvPicPr>
          <p:cNvPr id="12" name="Imagen 12">
            <a:extLst>
              <a:ext uri="{FF2B5EF4-FFF2-40B4-BE49-F238E27FC236}">
                <a16:creationId xmlns:a16="http://schemas.microsoft.com/office/drawing/2014/main" id="{39F1A41F-C1FA-46BC-A738-769D0C65CAC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01470" y="1010533"/>
            <a:ext cx="2743200" cy="39119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C44CF43F-E57C-1362-0443-93223F44053A}"/>
              </a:ext>
            </a:extLst>
          </p:cNvPr>
          <p:cNvSpPr txBox="1"/>
          <p:nvPr/>
        </p:nvSpPr>
        <p:spPr>
          <a:xfrm>
            <a:off x="3435659" y="616123"/>
            <a:ext cx="729425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2400" b="1" dirty="0"/>
              <a:t>MENTORES SEDE NORTE  ESTUDIANTES ANTIGUOS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06A7DE6B-16FF-E549-88ED-F52A0F3ECF4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35659" y="1609141"/>
            <a:ext cx="2267217" cy="2267217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567B712A-DAED-2D8E-1886-001CA9C56E76}"/>
              </a:ext>
            </a:extLst>
          </p:cNvPr>
          <p:cNvSpPr txBox="1"/>
          <p:nvPr/>
        </p:nvSpPr>
        <p:spPr>
          <a:xfrm>
            <a:off x="3745907" y="4011871"/>
            <a:ext cx="16440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/>
              <a:t>ENFERMERIA  SALUD</a:t>
            </a:r>
            <a:endParaRPr lang="es-CO" b="1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692C7553-7E21-808E-44A6-FC971429160A}"/>
              </a:ext>
            </a:extLst>
          </p:cNvPr>
          <p:cNvSpPr txBox="1"/>
          <p:nvPr/>
        </p:nvSpPr>
        <p:spPr>
          <a:xfrm>
            <a:off x="8870096" y="4011871"/>
            <a:ext cx="20668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>
                <a:solidFill>
                  <a:srgbClr val="00B0F0"/>
                </a:solidFill>
              </a:rPr>
              <a:t>NANCY SOTO</a:t>
            </a:r>
          </a:p>
          <a:p>
            <a:pPr algn="ctr"/>
            <a:r>
              <a:rPr lang="es-MX" b="1" dirty="0"/>
              <a:t>INGENIERIA</a:t>
            </a:r>
            <a:br>
              <a:rPr lang="es-MX" b="1" dirty="0"/>
            </a:br>
            <a:br>
              <a:rPr lang="es-MX" b="1" dirty="0"/>
            </a:br>
            <a:endParaRPr lang="es-CO" b="1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A778739F-FDBC-B179-646A-05EDC578DB95}"/>
              </a:ext>
            </a:extLst>
          </p:cNvPr>
          <p:cNvSpPr txBox="1"/>
          <p:nvPr/>
        </p:nvSpPr>
        <p:spPr>
          <a:xfrm>
            <a:off x="6280957" y="4012515"/>
            <a:ext cx="22971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800" b="1" kern="100" dirty="0">
                <a:solidFill>
                  <a:srgbClr val="00B0F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XIMENA TOVAR  </a:t>
            </a:r>
            <a:endParaRPr lang="es-CO" sz="1800" b="1" kern="100" dirty="0">
              <a:solidFill>
                <a:srgbClr val="00B0F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MX" b="1" dirty="0"/>
              <a:t>HOSPITALIDAD</a:t>
            </a:r>
            <a:br>
              <a:rPr lang="es-MX" b="1" dirty="0"/>
            </a:br>
            <a:r>
              <a:rPr lang="es-MX" b="1" dirty="0"/>
              <a:t>INGLES</a:t>
            </a:r>
            <a:br>
              <a:rPr lang="es-MX" b="1" dirty="0"/>
            </a:br>
            <a:endParaRPr lang="es-CO" b="1" dirty="0"/>
          </a:p>
        </p:txBody>
      </p:sp>
      <p:pic>
        <p:nvPicPr>
          <p:cNvPr id="19" name="Imagen 18">
            <a:extLst>
              <a:ext uri="{FF2B5EF4-FFF2-40B4-BE49-F238E27FC236}">
                <a16:creationId xmlns:a16="http://schemas.microsoft.com/office/drawing/2014/main" id="{E258D03A-9D07-AE19-40E0-4E4A0D478AC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95193" y="1657169"/>
            <a:ext cx="1948836" cy="2310084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74151884-3D18-8B9A-4C90-832C0CF2E42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619722" y="1691087"/>
            <a:ext cx="2317258" cy="2310084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C813BDBD-CE03-34E6-442A-01620B52730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77108" y="1657169"/>
            <a:ext cx="2266567" cy="2271516"/>
          </a:xfrm>
          <a:prstGeom prst="rect">
            <a:avLst/>
          </a:prstGeom>
        </p:spPr>
      </p:pic>
      <p:sp>
        <p:nvSpPr>
          <p:cNvPr id="18" name="CuadroTexto 17">
            <a:extLst>
              <a:ext uri="{FF2B5EF4-FFF2-40B4-BE49-F238E27FC236}">
                <a16:creationId xmlns:a16="http://schemas.microsoft.com/office/drawing/2014/main" id="{4D0E4F3B-211D-4BE8-3D57-23410D1CE449}"/>
              </a:ext>
            </a:extLst>
          </p:cNvPr>
          <p:cNvSpPr txBox="1"/>
          <p:nvPr/>
        </p:nvSpPr>
        <p:spPr>
          <a:xfrm>
            <a:off x="1207792" y="3679855"/>
            <a:ext cx="16440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s-MX" b="1" dirty="0"/>
          </a:p>
          <a:p>
            <a:pPr algn="ctr"/>
            <a:r>
              <a:rPr lang="es-MX" b="1" dirty="0"/>
              <a:t>SALUD</a:t>
            </a:r>
            <a:endParaRPr lang="es-CO" b="1" dirty="0"/>
          </a:p>
        </p:txBody>
      </p:sp>
    </p:spTree>
    <p:extLst>
      <p:ext uri="{BB962C8B-B14F-4D97-AF65-F5344CB8AC3E}">
        <p14:creationId xmlns:p14="http://schemas.microsoft.com/office/powerpoint/2010/main" val="216154803"/>
      </p:ext>
    </p:extLst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9">
            <a:extLst>
              <a:ext uri="{FF2B5EF4-FFF2-40B4-BE49-F238E27FC236}">
                <a16:creationId xmlns:a16="http://schemas.microsoft.com/office/drawing/2014/main" id="{8FD87859-920E-4169-9475-ECC953AFD81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/>
          <a:srcRect b="19"/>
          <a:stretch/>
        </p:blipFill>
        <p:spPr>
          <a:xfrm>
            <a:off x="77080" y="1282"/>
            <a:ext cx="12191980" cy="6856718"/>
          </a:xfrm>
          <a:prstGeom prst="rect">
            <a:avLst/>
          </a:prstGeom>
        </p:spPr>
      </p:pic>
      <p:pic>
        <p:nvPicPr>
          <p:cNvPr id="10" name="Imagen 10" descr="Logotipo&#10;&#10;Descripción generada automáticamente">
            <a:extLst>
              <a:ext uri="{FF2B5EF4-FFF2-40B4-BE49-F238E27FC236}">
                <a16:creationId xmlns:a16="http://schemas.microsoft.com/office/drawing/2014/main" id="{ACF1DD97-ACE4-40C0-859E-70BA993FA5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1155" y="512074"/>
            <a:ext cx="2426899" cy="729892"/>
          </a:xfrm>
          <a:prstGeom prst="rect">
            <a:avLst/>
          </a:prstGeom>
        </p:spPr>
      </p:pic>
      <p:pic>
        <p:nvPicPr>
          <p:cNvPr id="12" name="Imagen 12">
            <a:extLst>
              <a:ext uri="{FF2B5EF4-FFF2-40B4-BE49-F238E27FC236}">
                <a16:creationId xmlns:a16="http://schemas.microsoft.com/office/drawing/2014/main" id="{39F1A41F-C1FA-46BC-A738-769D0C65CAC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01470" y="1010533"/>
            <a:ext cx="2743200" cy="39119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C44CF43F-E57C-1362-0443-93223F44053A}"/>
              </a:ext>
            </a:extLst>
          </p:cNvPr>
          <p:cNvSpPr txBox="1"/>
          <p:nvPr/>
        </p:nvSpPr>
        <p:spPr>
          <a:xfrm>
            <a:off x="3392557" y="484153"/>
            <a:ext cx="639538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2400" b="1" dirty="0"/>
              <a:t>MENTORES SEDE SUR ESTUDIANTES ANTIGUOS</a:t>
            </a:r>
          </a:p>
        </p:txBody>
      </p:sp>
      <p:pic>
        <p:nvPicPr>
          <p:cNvPr id="18" name="Imagen 17">
            <a:extLst>
              <a:ext uri="{FF2B5EF4-FFF2-40B4-BE49-F238E27FC236}">
                <a16:creationId xmlns:a16="http://schemas.microsoft.com/office/drawing/2014/main" id="{BAF4D9CA-DBDD-3406-A48C-848D3EA2016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8568" y="1913257"/>
            <a:ext cx="2266567" cy="2271516"/>
          </a:xfrm>
          <a:prstGeom prst="rect">
            <a:avLst/>
          </a:prstGeom>
        </p:spPr>
      </p:pic>
      <p:pic>
        <p:nvPicPr>
          <p:cNvPr id="24" name="Imagen 23">
            <a:extLst>
              <a:ext uri="{FF2B5EF4-FFF2-40B4-BE49-F238E27FC236}">
                <a16:creationId xmlns:a16="http://schemas.microsoft.com/office/drawing/2014/main" id="{05C6911A-CD05-9588-B34A-F0F41CD9072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17826" y="1913257"/>
            <a:ext cx="2275901" cy="2285796"/>
          </a:xfrm>
          <a:prstGeom prst="rect">
            <a:avLst/>
          </a:prstGeom>
        </p:spPr>
      </p:pic>
      <p:sp>
        <p:nvSpPr>
          <p:cNvPr id="25" name="CuadroTexto 24">
            <a:extLst>
              <a:ext uri="{FF2B5EF4-FFF2-40B4-BE49-F238E27FC236}">
                <a16:creationId xmlns:a16="http://schemas.microsoft.com/office/drawing/2014/main" id="{CF8B7C80-8595-6AA9-42CA-1E9E7299DC8C}"/>
              </a:ext>
            </a:extLst>
          </p:cNvPr>
          <p:cNvSpPr txBox="1"/>
          <p:nvPr/>
        </p:nvSpPr>
        <p:spPr>
          <a:xfrm>
            <a:off x="659252" y="3935943"/>
            <a:ext cx="16440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s-MX" b="1" dirty="0"/>
          </a:p>
          <a:p>
            <a:pPr algn="ctr"/>
            <a:r>
              <a:rPr lang="es-MX" b="1" dirty="0"/>
              <a:t>SALUD</a:t>
            </a:r>
            <a:endParaRPr lang="es-CO" b="1" dirty="0"/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7C43C259-8905-2854-FC4E-E401EA93C18E}"/>
              </a:ext>
            </a:extLst>
          </p:cNvPr>
          <p:cNvSpPr txBox="1"/>
          <p:nvPr/>
        </p:nvSpPr>
        <p:spPr>
          <a:xfrm>
            <a:off x="2595136" y="4193646"/>
            <a:ext cx="22063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/>
              <a:t>EMPRENDIMIENTO</a:t>
            </a:r>
            <a:br>
              <a:rPr lang="es-MX" b="1" dirty="0"/>
            </a:br>
            <a:r>
              <a:rPr lang="es-MX" b="1" dirty="0"/>
              <a:t>INGENIERIA</a:t>
            </a:r>
            <a:br>
              <a:rPr lang="es-MX" b="1" dirty="0"/>
            </a:br>
            <a:r>
              <a:rPr lang="es-MX" b="1" dirty="0"/>
              <a:t>INGLES</a:t>
            </a:r>
            <a:endParaRPr lang="es-CO" b="1" dirty="0"/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B8099C18-EA36-E6A9-3964-250509954ED6}"/>
              </a:ext>
            </a:extLst>
          </p:cNvPr>
          <p:cNvSpPr txBox="1"/>
          <p:nvPr/>
        </p:nvSpPr>
        <p:spPr>
          <a:xfrm>
            <a:off x="5514683" y="4285979"/>
            <a:ext cx="1644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/>
              <a:t>ENFERMERIA</a:t>
            </a:r>
            <a:endParaRPr lang="es-CO" b="1" dirty="0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FECFD03F-060B-7F83-B4DD-96537FF5B96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45992" y="1909808"/>
            <a:ext cx="2132071" cy="2271516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9CC34203-C533-DF5D-90A0-5619F7A9D0C3}"/>
              </a:ext>
            </a:extLst>
          </p:cNvPr>
          <p:cNvSpPr txBox="1"/>
          <p:nvPr/>
        </p:nvSpPr>
        <p:spPr>
          <a:xfrm>
            <a:off x="7655872" y="4167305"/>
            <a:ext cx="213207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b="1" dirty="0">
                <a:solidFill>
                  <a:srgbClr val="00B0F0"/>
                </a:solidFill>
              </a:rPr>
              <a:t>LAURA NOVOA</a:t>
            </a:r>
          </a:p>
          <a:p>
            <a:r>
              <a:rPr lang="es-MX" b="1" dirty="0"/>
              <a:t>HOSPITALIDAD</a:t>
            </a:r>
            <a:br>
              <a:rPr lang="es-MX" b="1" dirty="0"/>
            </a:br>
            <a:endParaRPr lang="es-CO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7DE6B9D1-625E-EED5-EB1B-C81281DED075}"/>
              </a:ext>
            </a:extLst>
          </p:cNvPr>
          <p:cNvSpPr txBox="1"/>
          <p:nvPr/>
        </p:nvSpPr>
        <p:spPr>
          <a:xfrm>
            <a:off x="9608181" y="4157113"/>
            <a:ext cx="188785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SULAY BAEZ</a:t>
            </a:r>
          </a:p>
          <a:p>
            <a:pPr algn="ctr"/>
            <a:r>
              <a:rPr lang="es-MX" b="1" dirty="0"/>
              <a:t>HOSPITALIDAD</a:t>
            </a:r>
            <a:br>
              <a:rPr lang="es-MX" b="1" dirty="0"/>
            </a:br>
            <a:endParaRPr lang="es-CO" dirty="0"/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6EB8046B-DCE1-26FD-A46F-34A85839E16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616560" y="1909808"/>
            <a:ext cx="1975696" cy="1951978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7BBD6535-60B4-413E-A778-A14805F8D01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404581" y="1909808"/>
            <a:ext cx="2068704" cy="2247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7705201"/>
      </p:ext>
    </p:extLst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9">
            <a:extLst>
              <a:ext uri="{FF2B5EF4-FFF2-40B4-BE49-F238E27FC236}">
                <a16:creationId xmlns:a16="http://schemas.microsoft.com/office/drawing/2014/main" id="{8FD87859-920E-4169-9475-ECC953AFD81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/>
          <a:srcRect b="19"/>
          <a:stretch/>
        </p:blipFill>
        <p:spPr>
          <a:xfrm>
            <a:off x="0" y="-1575727"/>
            <a:ext cx="12191980" cy="6856718"/>
          </a:xfrm>
          <a:prstGeom prst="rect">
            <a:avLst/>
          </a:prstGeom>
        </p:spPr>
      </p:pic>
      <p:pic>
        <p:nvPicPr>
          <p:cNvPr id="10" name="Imagen 10" descr="Logotipo&#10;&#10;Descripción generada automáticamente">
            <a:extLst>
              <a:ext uri="{FF2B5EF4-FFF2-40B4-BE49-F238E27FC236}">
                <a16:creationId xmlns:a16="http://schemas.microsoft.com/office/drawing/2014/main" id="{ACF1DD97-ACE4-40C0-859E-70BA993FA5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7416" y="-1140648"/>
            <a:ext cx="2426899" cy="729892"/>
          </a:xfrm>
          <a:prstGeom prst="rect">
            <a:avLst/>
          </a:prstGeom>
        </p:spPr>
      </p:pic>
      <p:pic>
        <p:nvPicPr>
          <p:cNvPr id="12" name="Imagen 12">
            <a:extLst>
              <a:ext uri="{FF2B5EF4-FFF2-40B4-BE49-F238E27FC236}">
                <a16:creationId xmlns:a16="http://schemas.microsoft.com/office/drawing/2014/main" id="{39F1A41F-C1FA-46BC-A738-769D0C65CAC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07182" y="-591036"/>
            <a:ext cx="2743200" cy="39119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C44CF43F-E57C-1362-0443-93223F44053A}"/>
              </a:ext>
            </a:extLst>
          </p:cNvPr>
          <p:cNvSpPr txBox="1"/>
          <p:nvPr/>
        </p:nvSpPr>
        <p:spPr>
          <a:xfrm>
            <a:off x="3907182" y="-1120993"/>
            <a:ext cx="274320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b="1" dirty="0"/>
              <a:t>ASIGNACION MENTORES</a:t>
            </a:r>
            <a:endParaRPr lang="es-CO" dirty="0"/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6BC70516-0105-76A8-0191-CA11EFD47D5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1740976"/>
              </p:ext>
            </p:extLst>
          </p:nvPr>
        </p:nvGraphicFramePr>
        <p:xfrm>
          <a:off x="1327140" y="464820"/>
          <a:ext cx="9537700" cy="2819400"/>
        </p:xfrm>
        <a:graphic>
          <a:graphicData uri="http://schemas.openxmlformats.org/drawingml/2006/table">
            <a:tbl>
              <a:tblPr/>
              <a:tblGrid>
                <a:gridCol w="3115712">
                  <a:extLst>
                    <a:ext uri="{9D8B030D-6E8A-4147-A177-3AD203B41FA5}">
                      <a16:colId xmlns:a16="http://schemas.microsoft.com/office/drawing/2014/main" val="2823171069"/>
                    </a:ext>
                  </a:extLst>
                </a:gridCol>
                <a:gridCol w="2700070">
                  <a:extLst>
                    <a:ext uri="{9D8B030D-6E8A-4147-A177-3AD203B41FA5}">
                      <a16:colId xmlns:a16="http://schemas.microsoft.com/office/drawing/2014/main" val="59930427"/>
                    </a:ext>
                  </a:extLst>
                </a:gridCol>
                <a:gridCol w="3721918">
                  <a:extLst>
                    <a:ext uri="{9D8B030D-6E8A-4147-A177-3AD203B41FA5}">
                      <a16:colId xmlns:a16="http://schemas.microsoft.com/office/drawing/2014/main" val="2441793002"/>
                    </a:ext>
                  </a:extLst>
                </a:gridCol>
              </a:tblGrid>
              <a:tr h="266700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s-CO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MENTORES ASIGNADOS ESTUDIANTES 2024-1T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808072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NOMBRE MENTOR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C9C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CORREO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C9C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SIM INSTITUCIONAL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193261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ANDREA SUAREZ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sng" strike="noStrike">
                          <a:solidFill>
                            <a:srgbClr val="0563C1"/>
                          </a:solidFill>
                          <a:effectLst/>
                          <a:latin typeface="Calibri" panose="020F0502020204030204" pitchFamily="34" charset="0"/>
                        </a:rPr>
                        <a:t>andrea.suarez.maca@pi.edu.co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3103556813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36775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XIMENA TOVAR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sng" strike="noStrike">
                          <a:solidFill>
                            <a:srgbClr val="0563C1"/>
                          </a:solidFill>
                          <a:effectLst/>
                          <a:latin typeface="Calibri" panose="020F0502020204030204" pitchFamily="34" charset="0"/>
                          <a:hlinkClick r:id="rId6"/>
                        </a:rPr>
                        <a:t>nelcy.tovar@pi.edu.co</a:t>
                      </a:r>
                      <a:endParaRPr lang="es-CO" sz="1100" b="0" i="0" u="sng" strike="noStrike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3209472138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875389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JUAN PEREZ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100" b="0" i="0" u="sng" strike="noStrike">
                          <a:solidFill>
                            <a:srgbClr val="0563C1"/>
                          </a:solidFill>
                          <a:effectLst/>
                          <a:latin typeface="Calibri" panose="020F0502020204030204" pitchFamily="34" charset="0"/>
                          <a:hlinkClick r:id="rId7"/>
                        </a:rPr>
                        <a:t>juan.perez.plazas@pi.edu.co</a:t>
                      </a:r>
                      <a:endParaRPr lang="es-CO" sz="1100" b="0" i="0" u="sng" strike="noStrike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3209505803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593209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KATHERINE VARGAS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100" b="0" i="0" u="sng" strike="noStrike">
                          <a:solidFill>
                            <a:srgbClr val="0563C1"/>
                          </a:solidFill>
                          <a:effectLst/>
                          <a:latin typeface="Calibri" panose="020F0502020204030204" pitchFamily="34" charset="0"/>
                        </a:rPr>
                        <a:t>katherine.vargas.gonzalez@pi.edu.co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320 9524493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662588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CATALINA BARRAGAN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sng" strike="noStrike">
                          <a:solidFill>
                            <a:srgbClr val="0563C1"/>
                          </a:solidFill>
                          <a:effectLst/>
                          <a:latin typeface="Calibri" panose="020F0502020204030204" pitchFamily="34" charset="0"/>
                          <a:hlinkClick r:id="rId8"/>
                        </a:rPr>
                        <a:t>catalina.barragan@pi.edu.co</a:t>
                      </a:r>
                      <a:endParaRPr lang="es-CO" sz="1100" b="0" i="0" u="sng" strike="noStrike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320 9449698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4091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LORENA VILLALOBOS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sng" strike="noStrike">
                          <a:solidFill>
                            <a:srgbClr val="0563C1"/>
                          </a:solidFill>
                          <a:effectLst/>
                          <a:latin typeface="Calibri" panose="020F0502020204030204" pitchFamily="34" charset="0"/>
                          <a:hlinkClick r:id="rId9"/>
                        </a:rPr>
                        <a:t>angie.villalobos.ulloa@pi.edu.co</a:t>
                      </a:r>
                      <a:endParaRPr lang="es-CO" sz="1100" b="0" i="0" u="sng" strike="noStrike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320 951 83 87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474826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MARCELA HUERTAS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100" b="0" i="0" u="sng" strike="noStrike">
                          <a:solidFill>
                            <a:srgbClr val="0563C1"/>
                          </a:solidFill>
                          <a:effectLst/>
                          <a:latin typeface="Calibri" panose="020F0502020204030204" pitchFamily="34" charset="0"/>
                        </a:rPr>
                        <a:t>lida.huertas@pi.edu.co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3209447157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762284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MAURICIO DUARTE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100" b="0" i="0" u="sng" strike="noStrike">
                          <a:solidFill>
                            <a:srgbClr val="0563C1"/>
                          </a:solidFill>
                          <a:effectLst/>
                          <a:latin typeface="Calibri" panose="020F0502020204030204" pitchFamily="34" charset="0"/>
                        </a:rPr>
                        <a:t>juan.duarte@pi.edu.co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3209458422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1082933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YULIANA CONDE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sng" strike="noStrike">
                          <a:solidFill>
                            <a:srgbClr val="0563C1"/>
                          </a:solidFill>
                          <a:effectLst/>
                          <a:latin typeface="Calibri" panose="020F0502020204030204" pitchFamily="34" charset="0"/>
                          <a:hlinkClick r:id="rId10"/>
                        </a:rPr>
                        <a:t>yulianah.conde@pi.edu.co</a:t>
                      </a:r>
                      <a:endParaRPr lang="es-CO" sz="1100" b="0" i="0" u="sng" strike="noStrike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3209520885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6984574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SULAY BAEZ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sng" strike="noStrike">
                          <a:solidFill>
                            <a:srgbClr val="0563C1"/>
                          </a:solidFill>
                          <a:effectLst/>
                          <a:latin typeface="Calibri" panose="020F0502020204030204" pitchFamily="34" charset="0"/>
                        </a:rPr>
                        <a:t>lenix.baez@pi.edu.co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3104202057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7745564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NANCY SOTO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sng" strike="noStrike">
                          <a:solidFill>
                            <a:srgbClr val="0563C1"/>
                          </a:solidFill>
                          <a:effectLst/>
                          <a:latin typeface="Calibri" panose="020F0502020204030204" pitchFamily="34" charset="0"/>
                        </a:rPr>
                        <a:t>nancy.soto@pi.edu.co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3209524539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778471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LAURA NOVOA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sng" strike="noStrike">
                          <a:solidFill>
                            <a:srgbClr val="0563C1"/>
                          </a:solidFill>
                          <a:effectLst/>
                          <a:latin typeface="Calibri" panose="020F0502020204030204" pitchFamily="34" charset="0"/>
                        </a:rPr>
                        <a:t>Laura.novoa.delgado@pi.edu.co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3209523310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36614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59184027"/>
      </p:ext>
    </p:extLst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282</Words>
  <Application>Microsoft Office PowerPoint</Application>
  <PresentationFormat>Panorámica</PresentationFormat>
  <Paragraphs>72</Paragraphs>
  <Slides>6</Slides>
  <Notes>5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2" baseType="lpstr">
      <vt:lpstr>Arial</vt:lpstr>
      <vt:lpstr>Branding Black</vt:lpstr>
      <vt:lpstr>Branding Light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Yeison Estick Garcia Munevar</dc:creator>
  <cp:lastModifiedBy>Yeison Estick Garcia Munevar</cp:lastModifiedBy>
  <cp:revision>1</cp:revision>
  <dcterms:created xsi:type="dcterms:W3CDTF">2024-02-08T14:33:28Z</dcterms:created>
  <dcterms:modified xsi:type="dcterms:W3CDTF">2024-02-08T14:53:58Z</dcterms:modified>
</cp:coreProperties>
</file>